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2"/>
  </p:notesMasterIdLst>
  <p:handoutMasterIdLst>
    <p:handoutMasterId r:id="rId13"/>
  </p:handoutMasterIdLst>
  <p:sldIdLst>
    <p:sldId id="335" r:id="rId2"/>
    <p:sldId id="337" r:id="rId3"/>
    <p:sldId id="409" r:id="rId4"/>
    <p:sldId id="421" r:id="rId5"/>
    <p:sldId id="416" r:id="rId6"/>
    <p:sldId id="417" r:id="rId7"/>
    <p:sldId id="348" r:id="rId8"/>
    <p:sldId id="359" r:id="rId9"/>
    <p:sldId id="420" r:id="rId10"/>
    <p:sldId id="387"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0" autoAdjust="0"/>
    <p:restoredTop sz="94794" autoAdjust="0"/>
  </p:normalViewPr>
  <p:slideViewPr>
    <p:cSldViewPr>
      <p:cViewPr varScale="1">
        <p:scale>
          <a:sx n="113" d="100"/>
          <a:sy n="113" d="100"/>
        </p:scale>
        <p:origin x="2112" y="168"/>
      </p:cViewPr>
      <p:guideLst>
        <p:guide orient="horz" pos="2160"/>
        <p:guide pos="2880"/>
      </p:guideLst>
    </p:cSldViewPr>
  </p:slideViewPr>
  <p:outlineViewPr>
    <p:cViewPr>
      <p:scale>
        <a:sx n="33" d="100"/>
        <a:sy n="33" d="100"/>
      </p:scale>
      <p:origin x="0" y="1738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6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en-US"/>
              <a:t>Mercury Testing Tools</a:t>
            </a:r>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75E9BDC-6FA6-4017-B0B7-DB6B703355D5}"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BD59798-FD7F-4D05-BF66-B107BD793059}" type="slidenum">
              <a:rPr lang="en-US"/>
              <a:pPr/>
              <a:t>‹#›</a:t>
            </a:fld>
            <a:endParaRPr lang="en-US" dirty="0"/>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9140825" cy="6850063"/>
            <a:chOff x="0" y="0"/>
            <a:chExt cx="5758" cy="4315"/>
          </a:xfrm>
        </p:grpSpPr>
        <p:grpSp>
          <p:nvGrpSpPr>
            <p:cNvPr id="65539" name="Group 3"/>
            <p:cNvGrpSpPr>
              <a:grpSpLocks/>
            </p:cNvGrpSpPr>
            <p:nvPr userDrawn="1"/>
          </p:nvGrpSpPr>
          <p:grpSpPr bwMode="auto">
            <a:xfrm>
              <a:off x="1728" y="2230"/>
              <a:ext cx="4027" cy="2085"/>
              <a:chOff x="1728" y="2230"/>
              <a:chExt cx="4027" cy="2085"/>
            </a:xfrm>
          </p:grpSpPr>
          <p:sp>
            <p:nvSpPr>
              <p:cNvPr id="6554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CA"/>
              </a:p>
            </p:txBody>
          </p:sp>
          <p:sp>
            <p:nvSpPr>
              <p:cNvPr id="6554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CA"/>
              </a:p>
            </p:txBody>
          </p:sp>
          <p:sp>
            <p:nvSpPr>
              <p:cNvPr id="6554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CA"/>
              </a:p>
            </p:txBody>
          </p:sp>
          <p:sp>
            <p:nvSpPr>
              <p:cNvPr id="6554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CA"/>
              </a:p>
            </p:txBody>
          </p:sp>
          <p:sp>
            <p:nvSpPr>
              <p:cNvPr id="6554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CA"/>
              </a:p>
            </p:txBody>
          </p:sp>
        </p:grpSp>
        <p:sp>
          <p:nvSpPr>
            <p:cNvPr id="6554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CA"/>
            </a:p>
          </p:txBody>
        </p:sp>
        <p:sp>
          <p:nvSpPr>
            <p:cNvPr id="6554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CA"/>
            </a:p>
          </p:txBody>
        </p:sp>
      </p:grpSp>
      <p:sp>
        <p:nvSpPr>
          <p:cNvPr id="65547" name="Rectangle 11"/>
          <p:cNvSpPr>
            <a:spLocks noGrp="1" noChangeArrowheads="1"/>
          </p:cNvSpPr>
          <p:nvPr>
            <p:ph type="ctrTitle" sz="quarter"/>
          </p:nvPr>
        </p:nvSpPr>
        <p:spPr>
          <a:xfrm>
            <a:off x="685800" y="1736725"/>
            <a:ext cx="7772400" cy="1920875"/>
          </a:xfrm>
          <a:prstGeom prst="rect">
            <a:avLst/>
          </a:prstGeom>
        </p:spPr>
        <p:txBody>
          <a:bodyPr/>
          <a:lstStyle>
            <a:lvl1pPr>
              <a:defRPr sz="6000"/>
            </a:lvl1pPr>
          </a:lstStyle>
          <a:p>
            <a:r>
              <a:rPr lang="en-US"/>
              <a:t>Click to edit Master title style</a:t>
            </a:r>
          </a:p>
        </p:txBody>
      </p:sp>
      <p:sp>
        <p:nvSpPr>
          <p:cNvPr id="655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554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6555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65551" name="Rectangle 15"/>
          <p:cNvSpPr>
            <a:spLocks noGrp="1" noChangeArrowheads="1"/>
          </p:cNvSpPr>
          <p:nvPr>
            <p:ph type="sldNum" sz="quarter" idx="4"/>
          </p:nvPr>
        </p:nvSpPr>
        <p:spPr>
          <a:xfrm>
            <a:off x="6553200" y="6254750"/>
            <a:ext cx="2133600" cy="476250"/>
          </a:xfrm>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6768D8-13FA-47D8-B3E7-C7B37247BF6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587807C-D1DE-4AF7-9D8F-EC59EE2D4BAD}"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4B5BDDFD-04D2-43F4-BD4C-6706FEFD7366}"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endParaRPr lang="en-CA"/>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80C3B1B6-043F-4CF0-A442-58296824E7D8}"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endParaRPr lang="en-CA" dirty="0"/>
          </a:p>
        </p:txBody>
      </p:sp>
      <p:sp>
        <p:nvSpPr>
          <p:cNvPr id="3" name="Content Placeholder 2"/>
          <p:cNvSpPr>
            <a:spLocks noGrp="1"/>
          </p:cNvSpPr>
          <p:nvPr>
            <p:ph idx="1"/>
          </p:nvPr>
        </p:nvSpPr>
        <p:spPr/>
        <p:txBody>
          <a:bodyPr/>
          <a:lstStyle/>
          <a:p>
            <a:pPr lvl="0"/>
            <a:endParaRPr lang="en-CA"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9E9477B-D42B-4184-AC47-C4EF103A232A}"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B0985EF-5643-4197-9063-BCEED359BE4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F420757-24F8-4C89-ADB2-D5F2D719429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85FC8B7-7285-468F-8FD5-C0C6E324E3E3}"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36D89B5-D112-48BE-A81C-8FEF9E544BDA}"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61E7E09-3BA4-443C-BF71-D4DC8EB72D0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4576DEC-B4DB-40D0-8EF7-B6FB70A76532}"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45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899C10B-40D1-48C9-BD3D-47F48EF9869D}" type="slidenum">
              <a:rPr lang="en-US"/>
              <a:pPr/>
              <a:t>‹#›</a:t>
            </a:fld>
            <a:endParaRPr lang="en-US"/>
          </a:p>
        </p:txBody>
      </p:sp>
      <p:grpSp>
        <p:nvGrpSpPr>
          <p:cNvPr id="64516" name="Group 4"/>
          <p:cNvGrpSpPr>
            <a:grpSpLocks/>
          </p:cNvGrpSpPr>
          <p:nvPr/>
        </p:nvGrpSpPr>
        <p:grpSpPr bwMode="auto">
          <a:xfrm>
            <a:off x="0" y="0"/>
            <a:ext cx="9140825" cy="6850063"/>
            <a:chOff x="0" y="0"/>
            <a:chExt cx="5758" cy="4315"/>
          </a:xfrm>
        </p:grpSpPr>
        <p:grpSp>
          <p:nvGrpSpPr>
            <p:cNvPr id="64517" name="Group 5"/>
            <p:cNvGrpSpPr>
              <a:grpSpLocks/>
            </p:cNvGrpSpPr>
            <p:nvPr userDrawn="1"/>
          </p:nvGrpSpPr>
          <p:grpSpPr bwMode="auto">
            <a:xfrm>
              <a:off x="1728" y="2230"/>
              <a:ext cx="4027" cy="2085"/>
              <a:chOff x="1728" y="2230"/>
              <a:chExt cx="4027" cy="2085"/>
            </a:xfrm>
          </p:grpSpPr>
          <p:sp>
            <p:nvSpPr>
              <p:cNvPr id="645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CA"/>
              </a:p>
            </p:txBody>
          </p:sp>
          <p:sp>
            <p:nvSpPr>
              <p:cNvPr id="645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CA"/>
              </a:p>
            </p:txBody>
          </p:sp>
          <p:sp>
            <p:nvSpPr>
              <p:cNvPr id="645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CA"/>
              </a:p>
            </p:txBody>
          </p:sp>
          <p:sp>
            <p:nvSpPr>
              <p:cNvPr id="6452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CA"/>
              </a:p>
            </p:txBody>
          </p:sp>
          <p:sp>
            <p:nvSpPr>
              <p:cNvPr id="645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CA"/>
              </a:p>
            </p:txBody>
          </p:sp>
        </p:grpSp>
        <p:sp>
          <p:nvSpPr>
            <p:cNvPr id="645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CA"/>
            </a:p>
          </p:txBody>
        </p:sp>
        <p:sp>
          <p:nvSpPr>
            <p:cNvPr id="6452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CA"/>
            </a:p>
          </p:txBody>
        </p:sp>
      </p:grpSp>
      <p:sp>
        <p:nvSpPr>
          <p:cNvPr id="645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645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ctr"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477962"/>
          </a:xfrm>
        </p:spPr>
        <p:txBody>
          <a:bodyPr/>
          <a:lstStyle/>
          <a:p>
            <a:r>
              <a:rPr lang="en-US" dirty="0"/>
              <a:t>The World as Will and Representation</a:t>
            </a:r>
          </a:p>
        </p:txBody>
      </p:sp>
      <p:pic>
        <p:nvPicPr>
          <p:cNvPr id="10" name="Content Placeholder 9" descr="https://external-content.duckduckgo.com/iu/?u=https%3A%2F%2Ftse1.mm.bing.net%2Fth%3Fid%3DOIP.t0edkFcAa5BsNQN1H6a36gHaGL%26pid%3DApi&amp;f=1&amp;ipt=a1846146abcc64fd211852e85580111cc872dd74af58ee589044f7a1e2d60546&amp;ipo=images"/>
          <p:cNvPicPr>
            <a:picLocks noGrp="1"/>
          </p:cNvPicPr>
          <p:nvPr>
            <p:ph idx="1"/>
          </p:nvPr>
        </p:nvPicPr>
        <p:blipFill>
          <a:blip r:embed="rId2" cstate="print"/>
          <a:srcRect/>
          <a:stretch>
            <a:fillRect/>
          </a:stretch>
        </p:blipFill>
        <p:spPr bwMode="auto">
          <a:xfrm>
            <a:off x="2362200" y="2362200"/>
            <a:ext cx="4472940" cy="4042569"/>
          </a:xfrm>
          <a:prstGeom prst="rect">
            <a:avLst/>
          </a:prstGeom>
          <a:noFill/>
          <a:ln w="9525">
            <a:noFill/>
            <a:miter lim="800000"/>
            <a:headEnd/>
            <a:tailEnd/>
          </a:ln>
        </p:spPr>
      </p:pic>
      <p:sp>
        <p:nvSpPr>
          <p:cNvPr id="11" name="Slide Number Placeholder 10"/>
          <p:cNvSpPr>
            <a:spLocks noGrp="1"/>
          </p:cNvSpPr>
          <p:nvPr>
            <p:ph type="sldNum" sz="quarter" idx="11"/>
          </p:nvPr>
        </p:nvSpPr>
        <p:spPr/>
        <p:txBody>
          <a:bodyPr/>
          <a:lstStyle/>
          <a:p>
            <a:fld id="{69E9477B-D42B-4184-AC47-C4EF103A232A}" type="slidenum">
              <a:rPr lang="en-US" smtClean="0"/>
              <a:pPr/>
              <a:t>1</a:t>
            </a:fld>
            <a:endParaRPr lang="en-US" dirty="0"/>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21040" cy="868362"/>
          </a:xfrm>
        </p:spPr>
        <p:txBody>
          <a:bodyPr/>
          <a:lstStyle/>
          <a:p>
            <a:r>
              <a:rPr lang="en-US" sz="3200" dirty="0"/>
              <a:t>Will to Live</a:t>
            </a:r>
            <a:br>
              <a:rPr lang="en-US" sz="2400" i="1" dirty="0"/>
            </a:br>
            <a:br>
              <a:rPr lang="en-US" sz="2800" dirty="0"/>
            </a:br>
            <a:endParaRPr lang="en-US" sz="2800" dirty="0"/>
          </a:p>
        </p:txBody>
      </p:sp>
      <p:sp>
        <p:nvSpPr>
          <p:cNvPr id="4" name="Slide Number Placeholder 3"/>
          <p:cNvSpPr>
            <a:spLocks noGrp="1"/>
          </p:cNvSpPr>
          <p:nvPr>
            <p:ph type="sldNum" sz="quarter" idx="11"/>
          </p:nvPr>
        </p:nvSpPr>
        <p:spPr/>
        <p:txBody>
          <a:bodyPr/>
          <a:lstStyle/>
          <a:p>
            <a:fld id="{69E9477B-D42B-4184-AC47-C4EF103A232A}" type="slidenum">
              <a:rPr lang="en-US" smtClean="0"/>
              <a:pPr/>
              <a:t>10</a:t>
            </a:fld>
            <a:endParaRPr lang="en-US" dirty="0"/>
          </a:p>
        </p:txBody>
      </p:sp>
      <p:sp>
        <p:nvSpPr>
          <p:cNvPr id="163842" name="AutoShape 2" descr="937,777 Fire Photos and Premium High Res Pictures - Gett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3"/>
          <p:cNvPicPr>
            <a:picLocks noGrp="1" noChangeAspect="1" noChangeArrowheads="1"/>
          </p:cNvPicPr>
          <p:nvPr>
            <p:ph idx="1"/>
          </p:nvPr>
        </p:nvPicPr>
        <p:blipFill>
          <a:blip r:embed="rId2" cstate="print"/>
          <a:srcRect/>
          <a:stretch>
            <a:fillRect/>
          </a:stretch>
        </p:blipFill>
        <p:spPr bwMode="auto">
          <a:xfrm>
            <a:off x="533400" y="1219200"/>
            <a:ext cx="3744416" cy="4724400"/>
          </a:xfrm>
          <a:prstGeom prst="rect">
            <a:avLst/>
          </a:prstGeom>
          <a:noFill/>
          <a:ln w="9525">
            <a:noFill/>
            <a:miter lim="800000"/>
            <a:headEnd/>
            <a:tailEnd/>
          </a:ln>
        </p:spPr>
      </p:pic>
      <p:sp>
        <p:nvSpPr>
          <p:cNvPr id="8" name="Rectangle 7"/>
          <p:cNvSpPr/>
          <p:nvPr/>
        </p:nvSpPr>
        <p:spPr>
          <a:xfrm>
            <a:off x="4114800" y="1524000"/>
            <a:ext cx="4572000" cy="1938992"/>
          </a:xfrm>
          <a:prstGeom prst="rect">
            <a:avLst/>
          </a:prstGeom>
        </p:spPr>
        <p:txBody>
          <a:bodyPr wrap="square">
            <a:spAutoFit/>
          </a:bodyPr>
          <a:lstStyle/>
          <a:p>
            <a:pPr lvl="1"/>
            <a:r>
              <a:rPr lang="en-US" sz="2400" b="1" i="1" dirty="0">
                <a:latin typeface="+mj-lt"/>
              </a:rPr>
              <a:t>“…nothing other can be stated as the purpose of our existence than cognizance of the fact that it would be better had we not existed”</a:t>
            </a:r>
            <a:r>
              <a:rPr lang="en-US" sz="2400" b="1" dirty="0">
                <a:latin typeface="+mj-lt"/>
              </a:rPr>
              <a:t> </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19200"/>
          </a:xfrm>
        </p:spPr>
        <p:txBody>
          <a:bodyPr/>
          <a:lstStyle/>
          <a:p>
            <a:r>
              <a:rPr lang="en-CA" sz="2800" dirty="0"/>
              <a:t>The World as Will and Representation</a:t>
            </a:r>
            <a:br>
              <a:rPr lang="en-CA" sz="2400" dirty="0"/>
            </a:br>
            <a:br>
              <a:rPr lang="en-US" sz="2400" i="1" dirty="0"/>
            </a:br>
            <a:endParaRPr lang="en-US" sz="2400" dirty="0"/>
          </a:p>
        </p:txBody>
      </p:sp>
      <p:sp>
        <p:nvSpPr>
          <p:cNvPr id="4" name="Content Placeholder 3"/>
          <p:cNvSpPr>
            <a:spLocks noGrp="1"/>
          </p:cNvSpPr>
          <p:nvPr>
            <p:ph idx="1"/>
          </p:nvPr>
        </p:nvSpPr>
        <p:spPr>
          <a:xfrm>
            <a:off x="4419600" y="1752600"/>
            <a:ext cx="4038600" cy="4648200"/>
          </a:xfrm>
        </p:spPr>
        <p:txBody>
          <a:bodyPr/>
          <a:lstStyle/>
          <a:p>
            <a:pPr>
              <a:buNone/>
            </a:pPr>
            <a:r>
              <a:rPr lang="en-CA" sz="2400" b="1" i="1" dirty="0"/>
              <a:t>Not merely that the world exists, but still more that it is such a miserable and melancholy world, is the tormenting problem of metaphysics.” </a:t>
            </a:r>
            <a:endParaRPr lang="en-US" sz="2400" b="1" dirty="0"/>
          </a:p>
          <a:p>
            <a:pPr>
              <a:buNone/>
            </a:pPr>
            <a:endParaRPr lang="en-US" sz="2400" b="1" dirty="0"/>
          </a:p>
          <a:p>
            <a:pPr>
              <a:buNone/>
            </a:pPr>
            <a:endParaRPr lang="en-US" sz="2400" dirty="0"/>
          </a:p>
          <a:p>
            <a:pPr>
              <a:buNone/>
            </a:pPr>
            <a:endParaRPr lang="en-US" sz="2200" dirty="0"/>
          </a:p>
          <a:p>
            <a:pPr>
              <a:buNone/>
            </a:pPr>
            <a:endParaRPr lang="en-US" sz="2200" dirty="0"/>
          </a:p>
        </p:txBody>
      </p:sp>
      <p:sp>
        <p:nvSpPr>
          <p:cNvPr id="6" name="Slide Number Placeholder 5"/>
          <p:cNvSpPr>
            <a:spLocks noGrp="1"/>
          </p:cNvSpPr>
          <p:nvPr>
            <p:ph type="sldNum" sz="quarter" idx="11"/>
          </p:nvPr>
        </p:nvSpPr>
        <p:spPr/>
        <p:txBody>
          <a:bodyPr/>
          <a:lstStyle/>
          <a:p>
            <a:fld id="{69E9477B-D42B-4184-AC47-C4EF103A232A}" type="slidenum">
              <a:rPr lang="en-US" smtClean="0"/>
              <a:pPr/>
              <a:t>2</a:t>
            </a:fld>
            <a:endParaRPr lang="en-US" dirty="0"/>
          </a:p>
        </p:txBody>
      </p:sp>
      <p:pic>
        <p:nvPicPr>
          <p:cNvPr id="8" name="Picture 2"/>
          <p:cNvPicPr>
            <a:picLocks noChangeAspect="1" noChangeArrowheads="1"/>
          </p:cNvPicPr>
          <p:nvPr/>
        </p:nvPicPr>
        <p:blipFill>
          <a:blip r:embed="rId2" cstate="print"/>
          <a:srcRect l="50000" t="17778" r="28125" b="30000"/>
          <a:stretch>
            <a:fillRect/>
          </a:stretch>
        </p:blipFill>
        <p:spPr bwMode="auto">
          <a:xfrm>
            <a:off x="609600" y="1295400"/>
            <a:ext cx="3461426" cy="464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87362"/>
          </a:xfrm>
        </p:spPr>
        <p:txBody>
          <a:bodyPr/>
          <a:lstStyle/>
          <a:p>
            <a:r>
              <a:rPr lang="en-US" sz="2800" dirty="0"/>
              <a:t>Will</a:t>
            </a:r>
          </a:p>
        </p:txBody>
      </p:sp>
      <p:sp>
        <p:nvSpPr>
          <p:cNvPr id="8" name="Content Placeholder 7"/>
          <p:cNvSpPr>
            <a:spLocks noGrp="1"/>
          </p:cNvSpPr>
          <p:nvPr>
            <p:ph idx="1"/>
          </p:nvPr>
        </p:nvSpPr>
        <p:spPr>
          <a:xfrm>
            <a:off x="304800" y="838200"/>
            <a:ext cx="8382000" cy="5638800"/>
          </a:xfrm>
        </p:spPr>
        <p:txBody>
          <a:bodyPr/>
          <a:lstStyle/>
          <a:p>
            <a:pPr>
              <a:buNone/>
            </a:pPr>
            <a:r>
              <a:rPr lang="en-US" sz="2400" b="1" i="1" dirty="0"/>
              <a:t>“Will for life is the most real of all things that we know, indeed the core of reality itself”</a:t>
            </a:r>
          </a:p>
        </p:txBody>
      </p:sp>
      <p:sp>
        <p:nvSpPr>
          <p:cNvPr id="4" name="Slide Number Placeholder 3"/>
          <p:cNvSpPr>
            <a:spLocks noGrp="1"/>
          </p:cNvSpPr>
          <p:nvPr>
            <p:ph type="sldNum" sz="quarter" idx="11"/>
          </p:nvPr>
        </p:nvSpPr>
        <p:spPr/>
        <p:txBody>
          <a:bodyPr/>
          <a:lstStyle/>
          <a:p>
            <a:fld id="{69E9477B-D42B-4184-AC47-C4EF103A232A}" type="slidenum">
              <a:rPr lang="en-US" smtClean="0"/>
              <a:pPr/>
              <a:t>3</a:t>
            </a:fld>
            <a:endParaRPr lang="en-US" dirty="0"/>
          </a:p>
        </p:txBody>
      </p:sp>
      <p:sp>
        <p:nvSpPr>
          <p:cNvPr id="9" name="Content Placeholder 8"/>
          <p:cNvSpPr>
            <a:spLocks noGrp="1"/>
          </p:cNvSpPr>
          <p:nvPr>
            <p:ph sz="quarter" idx="4294967295"/>
          </p:nvPr>
        </p:nvSpPr>
        <p:spPr>
          <a:xfrm>
            <a:off x="228600" y="1600200"/>
            <a:ext cx="8915400" cy="5029200"/>
          </a:xfrm>
        </p:spPr>
        <p:txBody>
          <a:bodyPr/>
          <a:lstStyle/>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b="1" i="1" dirty="0"/>
              <a:t>“What will aims at and achieves in human beings is indeed essentially no more than its goal in animals: nourishment and propagation. But through the organizations of the human beings, the requirements of achievement of that goal were so greatly enhanced that an enhancements of the intellect was necessary”</a:t>
            </a:r>
          </a:p>
          <a:p>
            <a:endParaRPr lang="en-US" sz="2000" dirty="0"/>
          </a:p>
        </p:txBody>
      </p:sp>
      <p:pic>
        <p:nvPicPr>
          <p:cNvPr id="12" name="Picture 11" descr="Cosmos Wallpapers - Wallpaper Cave"/>
          <p:cNvPicPr/>
          <p:nvPr/>
        </p:nvPicPr>
        <p:blipFill>
          <a:blip r:embed="rId2" cstate="print"/>
          <a:srcRect/>
          <a:stretch>
            <a:fillRect/>
          </a:stretch>
        </p:blipFill>
        <p:spPr bwMode="auto">
          <a:xfrm>
            <a:off x="1295400" y="1828800"/>
            <a:ext cx="6705600" cy="2057400"/>
          </a:xfrm>
          <a:prstGeom prst="rect">
            <a:avLst/>
          </a:prstGeom>
          <a:noFill/>
          <a:ln w="9525">
            <a:noFill/>
            <a:miter lim="800000"/>
            <a:headEnd/>
            <a:tailEnd/>
          </a:ln>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lstStyle/>
          <a:p>
            <a:r>
              <a:rPr lang="en-US" sz="2200" dirty="0"/>
              <a:t>“</a:t>
            </a:r>
            <a:r>
              <a:rPr lang="en-CA" sz="2200" i="1" dirty="0"/>
              <a:t>The lower a man is in an intellectual respect, the less puzzling and mysterious existence is to him; on the contrary, everything, how it is and that it is, seems to him a matter of course.” </a:t>
            </a:r>
            <a:endParaRPr lang="en-US" sz="2200" dirty="0"/>
          </a:p>
        </p:txBody>
      </p:sp>
      <p:sp>
        <p:nvSpPr>
          <p:cNvPr id="5" name="Content Placeholder 4"/>
          <p:cNvSpPr>
            <a:spLocks noGrp="1"/>
          </p:cNvSpPr>
          <p:nvPr>
            <p:ph idx="1"/>
          </p:nvPr>
        </p:nvSpPr>
        <p:spPr>
          <a:xfrm>
            <a:off x="381000" y="3505200"/>
            <a:ext cx="8229600" cy="3154363"/>
          </a:xfrm>
        </p:spPr>
        <p:txBody>
          <a:bodyPr/>
          <a:lstStyle/>
          <a:p>
            <a:pPr>
              <a:buNone/>
            </a:pPr>
            <a:r>
              <a:rPr lang="en-CA" sz="2200" b="1" i="1" dirty="0"/>
              <a:t>“…if accordingly we attempt to imagine an objective world without a knowing subject, then we become aware that what we are imagining at that moment is in truth the opposite of what we intended, namely nothing but just the process in the intellect of a knowing being who perceives an objective world...”</a:t>
            </a:r>
          </a:p>
          <a:p>
            <a:pPr>
              <a:buNone/>
            </a:pPr>
            <a:endParaRPr lang="en-US" sz="2400" dirty="0"/>
          </a:p>
        </p:txBody>
      </p:sp>
      <p:sp>
        <p:nvSpPr>
          <p:cNvPr id="2" name="Slide Number Placeholder 1"/>
          <p:cNvSpPr>
            <a:spLocks noGrp="1"/>
          </p:cNvSpPr>
          <p:nvPr>
            <p:ph type="sldNum" sz="quarter" idx="11"/>
          </p:nvPr>
        </p:nvSpPr>
        <p:spPr/>
        <p:txBody>
          <a:bodyPr/>
          <a:lstStyle/>
          <a:p>
            <a:r>
              <a:rPr lang="en-US" dirty="0"/>
              <a:t>4</a:t>
            </a:r>
          </a:p>
        </p:txBody>
      </p:sp>
      <p:sp>
        <p:nvSpPr>
          <p:cNvPr id="849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971800" y="1752600"/>
            <a:ext cx="2714625" cy="1685925"/>
          </a:xfrm>
          <a:prstGeom prst="rect">
            <a:avLst/>
          </a:prstGeom>
          <a:noFill/>
          <a:ln w="9525">
            <a:noFill/>
            <a:miter lim="800000"/>
            <a:headEnd/>
            <a:tailEnd/>
          </a:ln>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858962"/>
          </a:xfrm>
        </p:spPr>
        <p:txBody>
          <a:bodyPr/>
          <a:lstStyle/>
          <a:p>
            <a:r>
              <a:rPr lang="en-CA" sz="2400" i="1" dirty="0"/>
              <a:t>“what we discover when we look closely at our wills is that they are governed not by reason but by impulse, at its most fundamental level a “dark, dull driving”, and even at its highest, most clarified level, still desires or apparently “creative drives”</a:t>
            </a:r>
            <a:endParaRPr lang="en-US" sz="2400" i="1" dirty="0"/>
          </a:p>
        </p:txBody>
      </p:sp>
      <p:sp>
        <p:nvSpPr>
          <p:cNvPr id="6" name="Slide Number Placeholder 5"/>
          <p:cNvSpPr>
            <a:spLocks noGrp="1"/>
          </p:cNvSpPr>
          <p:nvPr>
            <p:ph type="sldNum" sz="quarter" idx="11"/>
          </p:nvPr>
        </p:nvSpPr>
        <p:spPr/>
        <p:txBody>
          <a:bodyPr/>
          <a:lstStyle/>
          <a:p>
            <a:r>
              <a:rPr lang="en-US" dirty="0"/>
              <a:t>5</a:t>
            </a:r>
          </a:p>
        </p:txBody>
      </p:sp>
      <p:pic>
        <p:nvPicPr>
          <p:cNvPr id="10" name="Picture 2" descr="Two horse in desert storm royalty free stock photo"/>
          <p:cNvPicPr>
            <a:picLocks noGrp="1" noChangeAspect="1" noChangeArrowheads="1"/>
          </p:cNvPicPr>
          <p:nvPr>
            <p:ph idx="1"/>
          </p:nvPr>
        </p:nvPicPr>
        <p:blipFill>
          <a:blip r:embed="rId2" cstate="print"/>
          <a:srcRect/>
          <a:stretch>
            <a:fillRect/>
          </a:stretch>
        </p:blipFill>
        <p:spPr bwMode="auto">
          <a:xfrm>
            <a:off x="1690076" y="2286000"/>
            <a:ext cx="5763847" cy="3840163"/>
          </a:xfrm>
          <a:prstGeom prst="rect">
            <a:avLst/>
          </a:prstGeom>
          <a:noFill/>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CA" sz="3200" dirty="0"/>
              <a:t>Desire</a:t>
            </a:r>
            <a:br>
              <a:rPr lang="en-CA" sz="2400" dirty="0"/>
            </a:br>
            <a:endParaRPr lang="en-US" sz="3200" dirty="0"/>
          </a:p>
        </p:txBody>
      </p:sp>
      <p:sp>
        <p:nvSpPr>
          <p:cNvPr id="4" name="Slide Number Placeholder 3"/>
          <p:cNvSpPr>
            <a:spLocks noGrp="1"/>
          </p:cNvSpPr>
          <p:nvPr>
            <p:ph type="sldNum" sz="quarter" idx="11"/>
          </p:nvPr>
        </p:nvSpPr>
        <p:spPr/>
        <p:txBody>
          <a:bodyPr/>
          <a:lstStyle/>
          <a:p>
            <a:fld id="{69E9477B-D42B-4184-AC47-C4EF103A232A}" type="slidenum">
              <a:rPr lang="en-US" smtClean="0"/>
              <a:pPr/>
              <a:t>6</a:t>
            </a:fld>
            <a:endParaRPr lang="en-US" dirty="0"/>
          </a:p>
        </p:txBody>
      </p:sp>
      <p:sp>
        <p:nvSpPr>
          <p:cNvPr id="7" name="Rectangle 6"/>
          <p:cNvSpPr/>
          <p:nvPr/>
        </p:nvSpPr>
        <p:spPr>
          <a:xfrm>
            <a:off x="838200" y="4724400"/>
            <a:ext cx="7391400" cy="1846659"/>
          </a:xfrm>
          <a:prstGeom prst="rect">
            <a:avLst/>
          </a:prstGeom>
        </p:spPr>
        <p:txBody>
          <a:bodyPr wrap="square">
            <a:spAutoFit/>
          </a:bodyPr>
          <a:lstStyle/>
          <a:p>
            <a:pPr algn="ctr"/>
            <a:endParaRPr lang="en-US" sz="2400" i="1" dirty="0"/>
          </a:p>
          <a:p>
            <a:pPr algn="ctr"/>
            <a:r>
              <a:rPr lang="en-US" sz="2400" i="1" dirty="0"/>
              <a:t>“</a:t>
            </a:r>
            <a:r>
              <a:rPr lang="en-US" sz="2400" b="1" i="1" dirty="0">
                <a:latin typeface="+mj-lt"/>
              </a:rPr>
              <a:t>Every satisfaction he attains lays the seeds of some new desire, so there is no end to the wishes of each individual will”</a:t>
            </a:r>
            <a:br>
              <a:rPr lang="en-US" sz="2400" dirty="0"/>
            </a:br>
            <a:endParaRPr lang="en-US" dirty="0"/>
          </a:p>
        </p:txBody>
      </p:sp>
      <p:pic>
        <p:nvPicPr>
          <p:cNvPr id="9" name="Picture 2" descr="https://external-content.duckduckgo.com/iu/?u=https%3A%2F%2Ftse1.mm.bing.net%2Fth%3Fid%3DOIP.8fI4n45zk--1_Ya0kvJQXAHaE8%26pid%3DApi&amp;f=1&amp;ipt=8f59544bb455c0a7042f941e2bad0165f4d28e530a15f3f3c0c07e87176edeea&amp;ipo=images"/>
          <p:cNvPicPr>
            <a:picLocks noGrp="1" noChangeAspect="1" noChangeArrowheads="1"/>
          </p:cNvPicPr>
          <p:nvPr>
            <p:ph idx="1"/>
          </p:nvPr>
        </p:nvPicPr>
        <p:blipFill>
          <a:blip r:embed="rId2" cstate="print"/>
          <a:srcRect/>
          <a:stretch>
            <a:fillRect/>
          </a:stretch>
        </p:blipFill>
        <p:spPr bwMode="auto">
          <a:xfrm>
            <a:off x="1905000" y="1143000"/>
            <a:ext cx="5257800" cy="3505200"/>
          </a:xfrm>
          <a:prstGeom prst="rect">
            <a:avLst/>
          </a:prstGeom>
          <a:noFill/>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392362"/>
          </a:xfrm>
        </p:spPr>
        <p:txBody>
          <a:bodyPr/>
          <a:lstStyle/>
          <a:p>
            <a:r>
              <a:rPr lang="en-US" sz="2800" dirty="0"/>
              <a:t>Delusional Belief</a:t>
            </a:r>
            <a:br>
              <a:rPr lang="en-US" sz="2800" dirty="0"/>
            </a:br>
            <a:r>
              <a:rPr lang="en-US" sz="2400" i="1" dirty="0"/>
              <a:t>“…its desires are unlimited, it’s claims inexhaustible, and every satisfied desire gives birth to a new one. No possible satisfaction in the world could suffice to still its craving, set a final goal to its demands, and fill the bottomless pit of its heart.”</a:t>
            </a:r>
            <a:br>
              <a:rPr lang="en-US" sz="2800" dirty="0"/>
            </a:br>
            <a:br>
              <a:rPr lang="en-US" sz="2800" dirty="0"/>
            </a:br>
            <a:endParaRPr lang="en-US" sz="2800" dirty="0"/>
          </a:p>
        </p:txBody>
      </p:sp>
      <p:sp>
        <p:nvSpPr>
          <p:cNvPr id="4" name="Content Placeholder 3"/>
          <p:cNvSpPr>
            <a:spLocks noGrp="1"/>
          </p:cNvSpPr>
          <p:nvPr>
            <p:ph idx="1"/>
          </p:nvPr>
        </p:nvSpPr>
        <p:spPr>
          <a:xfrm>
            <a:off x="457200" y="2514600"/>
            <a:ext cx="8229600" cy="4038600"/>
          </a:xfrm>
        </p:spPr>
        <p:txBody>
          <a:bodyPr/>
          <a:lstStyle/>
          <a:p>
            <a:pPr>
              <a:buNone/>
            </a:pPr>
            <a:endParaRPr lang="en-US" sz="2400" dirty="0"/>
          </a:p>
          <a:p>
            <a:pPr>
              <a:buNone/>
            </a:pPr>
            <a:endParaRPr lang="en-US" sz="2200" dirty="0"/>
          </a:p>
          <a:p>
            <a:pPr>
              <a:buNone/>
            </a:pPr>
            <a:endParaRPr lang="en-US" sz="2200" dirty="0"/>
          </a:p>
        </p:txBody>
      </p:sp>
      <p:sp>
        <p:nvSpPr>
          <p:cNvPr id="6" name="Slide Number Placeholder 5"/>
          <p:cNvSpPr>
            <a:spLocks noGrp="1"/>
          </p:cNvSpPr>
          <p:nvPr>
            <p:ph type="sldNum" sz="quarter" idx="11"/>
          </p:nvPr>
        </p:nvSpPr>
        <p:spPr/>
        <p:txBody>
          <a:bodyPr/>
          <a:lstStyle/>
          <a:p>
            <a:fld id="{69E9477B-D42B-4184-AC47-C4EF103A232A}" type="slidenum">
              <a:rPr lang="en-US" smtClean="0"/>
              <a:pPr/>
              <a:t>7</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048000" y="2667000"/>
            <a:ext cx="2895600" cy="3619500"/>
          </a:xfrm>
          <a:prstGeom prst="rect">
            <a:avLst/>
          </a:prstGeom>
          <a:noFill/>
          <a:ln w="9525">
            <a:noFill/>
            <a:miter lim="800000"/>
            <a:headEnd/>
            <a:tailEnd/>
          </a:ln>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CA" sz="2800" dirty="0"/>
              <a:t>“Homo </a:t>
            </a:r>
            <a:r>
              <a:rPr lang="en-CA" sz="2800" dirty="0" err="1"/>
              <a:t>homini</a:t>
            </a:r>
            <a:r>
              <a:rPr lang="en-CA" sz="2800" dirty="0"/>
              <a:t> lupus” </a:t>
            </a:r>
            <a:br>
              <a:rPr lang="en-US" sz="2200" i="1" dirty="0"/>
            </a:br>
            <a:endParaRPr lang="en-US" sz="2200" i="1" dirty="0"/>
          </a:p>
        </p:txBody>
      </p:sp>
      <p:sp>
        <p:nvSpPr>
          <p:cNvPr id="3" name="Content Placeholder 2"/>
          <p:cNvSpPr>
            <a:spLocks noGrp="1"/>
          </p:cNvSpPr>
          <p:nvPr>
            <p:ph idx="1"/>
          </p:nvPr>
        </p:nvSpPr>
        <p:spPr>
          <a:xfrm>
            <a:off x="4572000" y="990600"/>
            <a:ext cx="4114800" cy="6019800"/>
          </a:xfrm>
        </p:spPr>
        <p:txBody>
          <a:bodyPr/>
          <a:lstStyle/>
          <a:p>
            <a:pPr>
              <a:buNone/>
            </a:pPr>
            <a:r>
              <a:rPr lang="en-US" sz="2400" b="1" i="1" dirty="0"/>
              <a:t>“…the principal source of the most serious ills that afflicted human being is human beings themselves: homo </a:t>
            </a:r>
            <a:r>
              <a:rPr lang="en-US" sz="2400" b="1" i="1" dirty="0" err="1"/>
              <a:t>homini</a:t>
            </a:r>
            <a:r>
              <a:rPr lang="en-US" sz="2400" b="1" i="1" dirty="0"/>
              <a:t> lupus”</a:t>
            </a:r>
          </a:p>
          <a:p>
            <a:pPr>
              <a:buNone/>
            </a:pPr>
            <a:endParaRPr lang="en-US" sz="2200" b="1" dirty="0"/>
          </a:p>
          <a:p>
            <a:pPr>
              <a:buNone/>
            </a:pPr>
            <a:r>
              <a:rPr lang="en-US" sz="2400" b="1" i="1" dirty="0"/>
              <a:t>“…as a rule, injustice, extreme unfairness, callousness, indeed cruelty characterize people’s conduct toward one another: the opposite occurs only as an exception”</a:t>
            </a:r>
            <a:endParaRPr lang="en-US" sz="2400" i="1" dirty="0"/>
          </a:p>
          <a:p>
            <a:pPr>
              <a:buNone/>
            </a:pPr>
            <a:endParaRPr lang="en-US" sz="2200" dirty="0"/>
          </a:p>
        </p:txBody>
      </p:sp>
      <p:sp>
        <p:nvSpPr>
          <p:cNvPr id="4" name="Slide Number Placeholder 3"/>
          <p:cNvSpPr>
            <a:spLocks noGrp="1"/>
          </p:cNvSpPr>
          <p:nvPr>
            <p:ph type="sldNum" sz="quarter" idx="11"/>
          </p:nvPr>
        </p:nvSpPr>
        <p:spPr/>
        <p:txBody>
          <a:bodyPr/>
          <a:lstStyle/>
          <a:p>
            <a:fld id="{69E9477B-D42B-4184-AC47-C4EF103A232A}" type="slidenum">
              <a:rPr lang="en-US" smtClean="0"/>
              <a:pPr/>
              <a:t>8</a:t>
            </a:fld>
            <a:endParaRPr lang="en-US" dirty="0"/>
          </a:p>
        </p:txBody>
      </p:sp>
      <p:pic>
        <p:nvPicPr>
          <p:cNvPr id="5" name="Picture 2"/>
          <p:cNvPicPr>
            <a:picLocks noChangeAspect="1" noChangeArrowheads="1"/>
          </p:cNvPicPr>
          <p:nvPr/>
        </p:nvPicPr>
        <p:blipFill>
          <a:blip r:embed="rId2" cstate="print"/>
          <a:srcRect l="18750" t="3333" r="51875" b="21111"/>
          <a:stretch>
            <a:fillRect/>
          </a:stretch>
        </p:blipFill>
        <p:spPr bwMode="auto">
          <a:xfrm>
            <a:off x="609599" y="1066800"/>
            <a:ext cx="3808879" cy="5510719"/>
          </a:xfrm>
          <a:prstGeom prst="rect">
            <a:avLst/>
          </a:prstGeom>
          <a:noFill/>
          <a:ln w="9525">
            <a:noFill/>
            <a:miter lim="800000"/>
            <a:headEnd/>
            <a:tailEnd/>
          </a:ln>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6278562"/>
          </a:xfrm>
        </p:spPr>
        <p:txBody>
          <a:bodyPr/>
          <a:lstStyle/>
          <a:p>
            <a:br>
              <a:rPr lang="en-US" sz="2000" i="1" dirty="0"/>
            </a:br>
            <a:br>
              <a:rPr lang="en-US" sz="2000" i="1" dirty="0"/>
            </a:br>
            <a:br>
              <a:rPr lang="en-US" sz="2000" i="1" dirty="0"/>
            </a:br>
            <a:br>
              <a:rPr lang="en-US" sz="2000" i="1" dirty="0"/>
            </a:br>
            <a:br>
              <a:rPr lang="en-US" sz="2000" i="1" dirty="0"/>
            </a:br>
            <a:br>
              <a:rPr lang="en-US" sz="2000" i="1" dirty="0"/>
            </a:br>
            <a:br>
              <a:rPr lang="en-US" sz="2000" i="1" dirty="0"/>
            </a:br>
            <a:br>
              <a:rPr lang="en-US" sz="2000" i="1" dirty="0"/>
            </a:br>
            <a:r>
              <a:rPr lang="en-US" sz="2000" i="1" dirty="0"/>
              <a:t> </a:t>
            </a:r>
            <a:r>
              <a:rPr lang="en-US" sz="2300" i="1" dirty="0"/>
              <a:t>“All satisfaction, or what one commonly calls happiness, is really and essentially always only negative and never at all positive. It is not a gratification that come to us originally and of itself, but must always be the satisfaction of a desire… “ </a:t>
            </a:r>
            <a:br>
              <a:rPr lang="en-US" sz="2300" dirty="0"/>
            </a:br>
            <a:br>
              <a:rPr lang="en-US" sz="2300" dirty="0"/>
            </a:br>
            <a:br>
              <a:rPr lang="en-US" sz="2200" dirty="0"/>
            </a:br>
            <a:br>
              <a:rPr lang="en-US" sz="2200" dirty="0"/>
            </a:br>
            <a:br>
              <a:rPr lang="en-US" sz="1800" dirty="0"/>
            </a:br>
            <a:br>
              <a:rPr lang="en-US" sz="2400" dirty="0"/>
            </a:br>
            <a:endParaRPr lang="en-US" sz="2400" dirty="0"/>
          </a:p>
        </p:txBody>
      </p:sp>
      <p:sp>
        <p:nvSpPr>
          <p:cNvPr id="4" name="Slide Number Placeholder 3"/>
          <p:cNvSpPr>
            <a:spLocks noGrp="1"/>
          </p:cNvSpPr>
          <p:nvPr>
            <p:ph type="sldNum" sz="quarter" idx="11"/>
          </p:nvPr>
        </p:nvSpPr>
        <p:spPr/>
        <p:txBody>
          <a:bodyPr/>
          <a:lstStyle/>
          <a:p>
            <a:fld id="{69E9477B-D42B-4184-AC47-C4EF103A232A}" type="slidenum">
              <a:rPr lang="en-US" smtClean="0"/>
              <a:pPr/>
              <a:t>9</a:t>
            </a:fld>
            <a:endParaRPr lang="en-US" dirty="0"/>
          </a:p>
        </p:txBody>
      </p:sp>
      <p:sp>
        <p:nvSpPr>
          <p:cNvPr id="6" name="Rectangle 5"/>
          <p:cNvSpPr/>
          <p:nvPr/>
        </p:nvSpPr>
        <p:spPr>
          <a:xfrm>
            <a:off x="863600" y="323761"/>
            <a:ext cx="2286000" cy="2308324"/>
          </a:xfrm>
          <a:prstGeom prst="rect">
            <a:avLst/>
          </a:prstGeom>
        </p:spPr>
        <p:txBody>
          <a:bodyPr>
            <a:spAutoFit/>
          </a:bodyPr>
          <a:lstStyle/>
          <a:p>
            <a:r>
              <a:rPr lang="en-US" sz="2400" b="1" i="1" kern="0" dirty="0">
                <a:solidFill>
                  <a:srgbClr val="C00000"/>
                </a:solidFill>
                <a:effectLst>
                  <a:outerShdw blurRad="38100" dist="38100" dir="2700000" algn="tl">
                    <a:srgbClr val="C0C0C0"/>
                  </a:outerShdw>
                </a:effectLst>
                <a:latin typeface="Garamond"/>
                <a:ea typeface="+mj-ea"/>
                <a:cs typeface="+mj-cs"/>
              </a:rPr>
              <a:t>“All willing springs from lack, from deficiency, and thus from suffering”</a:t>
            </a:r>
            <a:endParaRPr lang="en-US" sz="2400" b="1" i="1" dirty="0">
              <a:solidFill>
                <a:srgbClr val="C00000"/>
              </a:solidFill>
            </a:endParaRPr>
          </a:p>
        </p:txBody>
      </p:sp>
      <p:pic>
        <p:nvPicPr>
          <p:cNvPr id="3076" name="Picture 4"/>
          <p:cNvPicPr>
            <a:picLocks noGrp="1" noChangeAspect="1" noChangeArrowheads="1"/>
          </p:cNvPicPr>
          <p:nvPr>
            <p:ph idx="1"/>
          </p:nvPr>
        </p:nvPicPr>
        <p:blipFill>
          <a:blip r:embed="rId2" cstate="print"/>
          <a:srcRect/>
          <a:stretch>
            <a:fillRect/>
          </a:stretch>
        </p:blipFill>
        <p:spPr bwMode="auto">
          <a:xfrm>
            <a:off x="533400" y="2743795"/>
            <a:ext cx="2799541" cy="3729077"/>
          </a:xfrm>
          <a:prstGeom prst="rect">
            <a:avLst/>
          </a:prstGeom>
          <a:noFill/>
          <a:ln w="9525">
            <a:noFill/>
            <a:miter lim="800000"/>
            <a:headEnd/>
            <a:tailEnd/>
          </a:ln>
        </p:spPr>
      </p:pic>
    </p:spTree>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41042</TotalTime>
  <Words>533</Words>
  <Application>Microsoft Macintosh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Wingdings</vt:lpstr>
      <vt:lpstr>Stream</vt:lpstr>
      <vt:lpstr>The World as Will and Representation</vt:lpstr>
      <vt:lpstr>The World as Will and Representation  </vt:lpstr>
      <vt:lpstr>Will</vt:lpstr>
      <vt:lpstr>“The lower a man is in an intellectual respect, the less puzzling and mysterious existence is to him; on the contrary, everything, how it is and that it is, seems to him a matter of course.” </vt:lpstr>
      <vt:lpstr>“what we discover when we look closely at our wills is that they are governed not by reason but by impulse, at its most fundamental level a “dark, dull driving”, and even at its highest, most clarified level, still desires or apparently “creative drives”</vt:lpstr>
      <vt:lpstr>Desire </vt:lpstr>
      <vt:lpstr>Delusional Belief “…its desires are unlimited, it’s claims inexhaustible, and every satisfied desire gives birth to a new one. No possible satisfaction in the world could suffice to still its craving, set a final goal to its demands, and fill the bottomless pit of its heart.”  </vt:lpstr>
      <vt:lpstr>“Homo homini lupus”  </vt:lpstr>
      <vt:lpstr>         “All satisfaction, or what one commonly calls happiness, is really and essentially always only negative and never at all positive. It is not a gratification that come to us originally and of itself, but must always be the satisfaction of a desire… “       </vt:lpstr>
      <vt:lpstr>Will to Live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BMO  Quality Assurance Methodology</dc:title>
  <dc:creator>HENRY</dc:creator>
  <cp:lastModifiedBy>John N Smithin</cp:lastModifiedBy>
  <cp:revision>1098</cp:revision>
  <dcterms:created xsi:type="dcterms:W3CDTF">2006-07-11T12:50:02Z</dcterms:created>
  <dcterms:modified xsi:type="dcterms:W3CDTF">2023-04-23T21:33:04Z</dcterms:modified>
</cp:coreProperties>
</file>